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eg" ContentType="video/unknown"/>
  <Default Extension="vml" ContentType="application/vnd.openxmlformats-officedocument.vmlDrawing"/>
  <Default Extension="png" ContentType="image/png"/>
  <Default Extension="bin" ContentType="application/vnd.openxmlformats-officedocument.oleObject"/>
  <Default Extension="docx" ContentType="application/vnd.openxmlformats-officedocument.wordprocessingml.document"/>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3"/>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20" r:id="rId15"/>
    <p:sldId id="485" r:id="rId16"/>
    <p:sldId id="486" r:id="rId17"/>
    <p:sldId id="446" r:id="rId18"/>
    <p:sldId id="447" r:id="rId19"/>
    <p:sldId id="367" r:id="rId20"/>
    <p:sldId id="448" r:id="rId21"/>
    <p:sldId id="449" r:id="rId22"/>
    <p:sldId id="450" r:id="rId23"/>
    <p:sldId id="451" r:id="rId24"/>
    <p:sldId id="514" r:id="rId25"/>
    <p:sldId id="455" r:id="rId26"/>
    <p:sldId id="456" r:id="rId27"/>
    <p:sldId id="457" r:id="rId28"/>
    <p:sldId id="458" r:id="rId29"/>
    <p:sldId id="460" r:id="rId30"/>
    <p:sldId id="462" r:id="rId31"/>
    <p:sldId id="372" r:id="rId32"/>
    <p:sldId id="415" r:id="rId33"/>
    <p:sldId id="416" r:id="rId34"/>
    <p:sldId id="417" r:id="rId35"/>
    <p:sldId id="428" r:id="rId36"/>
    <p:sldId id="473" r:id="rId37"/>
    <p:sldId id="435" r:id="rId38"/>
    <p:sldId id="436" r:id="rId39"/>
    <p:sldId id="470" r:id="rId40"/>
    <p:sldId id="471" r:id="rId41"/>
    <p:sldId id="437" r:id="rId42"/>
    <p:sldId id="441" r:id="rId43"/>
    <p:sldId id="478" r:id="rId44"/>
    <p:sldId id="533" r:id="rId45"/>
    <p:sldId id="487" r:id="rId46"/>
    <p:sldId id="463" r:id="rId47"/>
    <p:sldId id="464" r:id="rId48"/>
    <p:sldId id="465" r:id="rId49"/>
    <p:sldId id="511" r:id="rId50"/>
    <p:sldId id="509" r:id="rId51"/>
    <p:sldId id="322" r:id="rId52"/>
    <p:sldId id="325" r:id="rId53"/>
    <p:sldId id="358" r:id="rId54"/>
    <p:sldId id="518" r:id="rId55"/>
    <p:sldId id="360" r:id="rId56"/>
    <p:sldId id="328" r:id="rId57"/>
    <p:sldId id="329" r:id="rId58"/>
    <p:sldId id="330" r:id="rId59"/>
    <p:sldId id="331" r:id="rId60"/>
    <p:sldId id="332" r:id="rId61"/>
    <p:sldId id="333" r:id="rId62"/>
    <p:sldId id="334" r:id="rId63"/>
    <p:sldId id="336" r:id="rId64"/>
    <p:sldId id="337" r:id="rId65"/>
    <p:sldId id="338" r:id="rId66"/>
    <p:sldId id="340" r:id="rId67"/>
    <p:sldId id="503" r:id="rId68"/>
    <p:sldId id="516" r:id="rId69"/>
    <p:sldId id="339" r:id="rId70"/>
    <p:sldId id="519" r:id="rId71"/>
    <p:sldId id="342" r:id="rId72"/>
    <p:sldId id="343" r:id="rId73"/>
    <p:sldId id="344" r:id="rId74"/>
    <p:sldId id="345" r:id="rId75"/>
    <p:sldId id="513" r:id="rId76"/>
    <p:sldId id="390" r:id="rId77"/>
    <p:sldId id="391" r:id="rId78"/>
    <p:sldId id="393" r:id="rId79"/>
    <p:sldId id="515" r:id="rId80"/>
    <p:sldId id="494" r:id="rId81"/>
    <p:sldId id="512" r:id="rId82"/>
    <p:sldId id="472" r:id="rId83"/>
    <p:sldId id="496" r:id="rId84"/>
    <p:sldId id="481" r:id="rId85"/>
    <p:sldId id="491" r:id="rId86"/>
    <p:sldId id="313" r:id="rId87"/>
    <p:sldId id="315" r:id="rId88"/>
    <p:sldId id="316" r:id="rId89"/>
    <p:sldId id="536" r:id="rId90"/>
    <p:sldId id="537" r:id="rId91"/>
    <p:sldId id="534" r:id="rId92"/>
    <p:sldId id="517" r:id="rId93"/>
    <p:sldId id="505" r:id="rId94"/>
    <p:sldId id="504" r:id="rId95"/>
    <p:sldId id="502" r:id="rId96"/>
    <p:sldId id="495" r:id="rId97"/>
    <p:sldId id="492" r:id="rId98"/>
    <p:sldId id="484" r:id="rId99"/>
    <p:sldId id="489" r:id="rId100"/>
    <p:sldId id="490" r:id="rId101"/>
    <p:sldId id="510"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6"/>
    <p:restoredTop sz="80401"/>
  </p:normalViewPr>
  <p:slideViewPr>
    <p:cSldViewPr snapToGrid="0" snapToObjects="1">
      <p:cViewPr>
        <p:scale>
          <a:sx n="97" d="100"/>
          <a:sy n="97" d="100"/>
        </p:scale>
        <p:origin x="2168" y="-12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4/10/17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make the entire talk in the </a:t>
            </a:r>
            <a:r>
              <a:rPr lang="en-US" baseline="0" dirty="0" err="1" smtClean="0"/>
              <a:t>consisitent</a:t>
            </a:r>
            <a:r>
              <a:rPr lang="en-US" baseline="0" dirty="0" smtClean="0"/>
              <a:t> style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15</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19</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24</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29</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32</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33</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34</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35</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39</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40</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46</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48</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is </a:t>
            </a:r>
            <a:r>
              <a:rPr lang="en-US" baseline="0" dirty="0" err="1" smtClean="0"/>
              <a:t>shwon</a:t>
            </a:r>
            <a:r>
              <a:rPr lang="en-US" baseline="0" dirty="0" smtClean="0"/>
              <a:t> in this plot</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50</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55</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70</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71</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72</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73</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74</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75</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79</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83</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84</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85</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86</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87</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88</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6311789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11497100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91</a:t>
            </a:fld>
            <a:endParaRPr lang="en-US"/>
          </a:p>
        </p:txBody>
      </p:sp>
    </p:spTree>
    <p:extLst>
      <p:ext uri="{BB962C8B-B14F-4D97-AF65-F5344CB8AC3E}">
        <p14:creationId xmlns:p14="http://schemas.microsoft.com/office/powerpoint/2010/main" val="1287567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92</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93</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94</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95</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96</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98</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99</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4/10/17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140.png"/><Relationship Id="rId7" Type="http://schemas.openxmlformats.org/officeDocument/2006/relationships/image" Target="../media/image33.png"/><Relationship Id="rId8" Type="http://schemas.openxmlformats.org/officeDocument/2006/relationships/image" Target="../media/image141.png"/><Relationship Id="rId1" Type="http://schemas.microsoft.com/office/2007/relationships/media" Target="../media/media2.mpeg"/><Relationship Id="rId2" Type="http://schemas.openxmlformats.org/officeDocument/2006/relationships/video" Target="../media/media2.m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0.png"/><Relationship Id="rId9"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5" Type="http://schemas.openxmlformats.org/officeDocument/2006/relationships/image" Target="../media/image210.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24.png"/><Relationship Id="rId1" Type="http://schemas.microsoft.com/office/2007/relationships/media" Target="../media/media1.mpeg"/><Relationship Id="rId2" Type="http://schemas.openxmlformats.org/officeDocument/2006/relationships/video" Target="../media/media1.m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5" Type="http://schemas.openxmlformats.org/officeDocument/2006/relationships/image" Target="../media/image1.png"/><Relationship Id="rId6" Type="http://schemas.openxmlformats.org/officeDocument/2006/relationships/image" Target="../media/image24.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tif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2.xml"/><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microsoft.com/office/2007/relationships/media" Target="../media/media2.mpeg"/><Relationship Id="rId2" Type="http://schemas.openxmlformats.org/officeDocument/2006/relationships/video" Target="../media/media2.m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1.xml"/><Relationship Id="rId5" Type="http://schemas.openxmlformats.org/officeDocument/2006/relationships/image" Target="../media/image47.png"/><Relationship Id="rId6" Type="http://schemas.openxmlformats.org/officeDocument/2006/relationships/image" Target="../media/image48.png"/><Relationship Id="rId1" Type="http://schemas.microsoft.com/office/2007/relationships/media" Target="../media/media7.mpeg"/><Relationship Id="rId2" Type="http://schemas.openxmlformats.org/officeDocument/2006/relationships/video" Target="../media/media7.mpe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emf"/><Relationship Id="rId6"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53.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6" Type="http://schemas.openxmlformats.org/officeDocument/2006/relationships/image" Target="../media/image24.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g"/><Relationship Id="rId5" Type="http://schemas.openxmlformats.org/officeDocument/2006/relationships/image" Target="../media/image73.jpg"/><Relationship Id="rId6" Type="http://schemas.openxmlformats.org/officeDocument/2006/relationships/image" Target="../media/image74.jpg"/><Relationship Id="rId7" Type="http://schemas.openxmlformats.org/officeDocument/2006/relationships/image" Target="../media/image75.png"/><Relationship Id="rId8" Type="http://schemas.openxmlformats.org/officeDocument/2006/relationships/image" Target="../media/image76.jp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emf"/><Relationship Id="rId5"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5.png"/><Relationship Id="rId5" Type="http://schemas.openxmlformats.org/officeDocument/2006/relationships/image" Target="../media/image89.png"/><Relationship Id="rId6"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2.emf"/></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emf"/><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6.emf"/></Relationships>
</file>

<file path=ppt/slides/_rels/slide67.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tif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111.tiff"/><Relationship Id="rId4" Type="http://schemas.openxmlformats.org/officeDocument/2006/relationships/image" Target="../media/image112.gi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3.e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14.emf"/></Relationships>
</file>

<file path=ppt/slides/_rels/slide73.xml.rels><?xml version="1.0" encoding="UTF-8" standalone="yes"?>
<Relationships xmlns="http://schemas.openxmlformats.org/package/2006/relationships"><Relationship Id="rId3" Type="http://schemas.openxmlformats.org/officeDocument/2006/relationships/image" Target="../media/image115.emf"/><Relationship Id="rId4" Type="http://schemas.openxmlformats.org/officeDocument/2006/relationships/image" Target="../media/image116.emf"/><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190.png"/><Relationship Id="rId5" Type="http://schemas.openxmlformats.org/officeDocument/2006/relationships/image" Target="../media/image120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40.png"/><Relationship Id="rId5"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26.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2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31.e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132.png"/><Relationship Id="rId5" Type="http://schemas.openxmlformats.org/officeDocument/2006/relationships/image" Target="../media/image133.jpeg"/><Relationship Id="rId6"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3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7.png"/></Relationships>
</file>

<file path=ppt/slides/_rels/slide95.xml.rels><?xml version="1.0" encoding="UTF-8" standalone="yes"?>
<Relationships xmlns="http://schemas.openxmlformats.org/package/2006/relationships"><Relationship Id="rId3" Type="http://schemas.openxmlformats.org/officeDocument/2006/relationships/image" Target="../media/image138.emf"/><Relationship Id="rId4"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50731" y="4710161"/>
                <a:ext cx="369319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sSub>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50731" y="4710161"/>
                <a:ext cx="369319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100</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101</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69319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69319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52237" y="4714054"/>
                <a:ext cx="369319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sSub>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52237" y="4714054"/>
                <a:ext cx="3693191" cy="1377044"/>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a:p>
        </p:txBody>
      </p:sp>
    </p:spTree>
    <p:extLst>
      <p:ext uri="{BB962C8B-B14F-4D97-AF65-F5344CB8AC3E}">
        <p14:creationId xmlns:p14="http://schemas.microsoft.com/office/powerpoint/2010/main" val="758669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17</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18</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19</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21</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22</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23</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24</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25</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29</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937315"/>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32</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33</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78" name="Document" r:id="rId5" imgW="5626100" imgH="3454400" progId="Word.Document.12">
                  <p:embed/>
                </p:oleObj>
              </mc:Choice>
              <mc:Fallback>
                <p:oleObj name="Document" r:id="rId5" imgW="5626100" imgH="3454400" progId="Word.Document.12">
                  <p:embed/>
                  <p:pic>
                    <p:nvPicPr>
                      <p:cNvPr id="0" name=""/>
                      <p:cNvPicPr/>
                      <p:nvPr/>
                    </p:nvPicPr>
                    <p:blipFill>
                      <a:blip r:embed="rId6"/>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35</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39</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3979338" y="2491730"/>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550493"/>
            <a:ext cx="490238" cy="490238"/>
          </a:xfrm>
          <a:prstGeom prst="rect">
            <a:avLst/>
          </a:prstGeom>
        </p:spPr>
      </p:pic>
      <p:pic>
        <p:nvPicPr>
          <p:cNvPr id="6" name="Picture 5"/>
          <p:cNvPicPr>
            <a:picLocks noChangeAspect="1"/>
          </p:cNvPicPr>
          <p:nvPr/>
        </p:nvPicPr>
        <p:blipFill>
          <a:blip r:embed="rId5"/>
          <a:stretch>
            <a:fillRect/>
          </a:stretch>
        </p:blipFill>
        <p:spPr>
          <a:xfrm>
            <a:off x="4305485" y="4054735"/>
            <a:ext cx="985996" cy="985996"/>
          </a:xfrm>
          <a:prstGeom prst="rect">
            <a:avLst/>
          </a:prstGeom>
        </p:spPr>
      </p:pic>
      <p:pic>
        <p:nvPicPr>
          <p:cNvPr id="7" name="Picture 6"/>
          <p:cNvPicPr>
            <a:picLocks noChangeAspect="1"/>
          </p:cNvPicPr>
          <p:nvPr/>
        </p:nvPicPr>
        <p:blipFill>
          <a:blip r:embed="rId6"/>
          <a:stretch>
            <a:fillRect/>
          </a:stretch>
        </p:blipFill>
        <p:spPr>
          <a:xfrm>
            <a:off x="5400830" y="4172151"/>
            <a:ext cx="485261" cy="507872"/>
          </a:xfrm>
          <a:prstGeom prst="rect">
            <a:avLst/>
          </a:prstGeom>
        </p:spPr>
      </p:pic>
      <p:pic>
        <p:nvPicPr>
          <p:cNvPr id="8" name="Picture 7"/>
          <p:cNvPicPr>
            <a:picLocks noChangeAspect="1"/>
          </p:cNvPicPr>
          <p:nvPr/>
        </p:nvPicPr>
        <p:blipFill>
          <a:blip r:embed="rId7"/>
          <a:stretch>
            <a:fillRect/>
          </a:stretch>
        </p:blipFill>
        <p:spPr>
          <a:xfrm>
            <a:off x="5291480" y="4065472"/>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3770476"/>
            <a:ext cx="490238" cy="490238"/>
          </a:xfrm>
          <a:prstGeom prst="rect">
            <a:avLst/>
          </a:prstGeom>
        </p:spPr>
      </p:pic>
      <p:sp>
        <p:nvSpPr>
          <p:cNvPr id="10" name="Rectangle 9"/>
          <p:cNvSpPr/>
          <p:nvPr/>
        </p:nvSpPr>
        <p:spPr>
          <a:xfrm>
            <a:off x="3967564" y="5721971"/>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669615" y="2353962"/>
            <a:ext cx="2995360" cy="1647332"/>
          </a:xfrm>
          <a:prstGeom prst="rect">
            <a:avLst/>
          </a:prstGeom>
        </p:spPr>
      </p:pic>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40</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t>A provably </a:t>
            </a:r>
            <a:r>
              <a:rPr lang="en-US" sz="2500" dirty="0"/>
              <a:t>optimal </a:t>
            </a:r>
            <a:r>
              <a:rPr lang="en-US" sz="2500" dirty="0">
                <a:cs typeface="Helvetica"/>
              </a:rPr>
              <a:t>m</a:t>
            </a:r>
            <a:r>
              <a:rPr lang="en-US" sz="2500" dirty="0" smtClean="0">
                <a:cs typeface="Helvetica"/>
              </a:rPr>
              <a:t>icroscopy video compression with 100x compression ratio</a:t>
            </a:r>
          </a:p>
          <a:p>
            <a:pPr marL="342900" indent="-342900" algn="l">
              <a:buFont typeface="Arial" charset="0"/>
              <a:buChar char="•"/>
            </a:pPr>
            <a:r>
              <a:rPr lang="en-US" sz="2500" dirty="0" smtClean="0">
                <a:cs typeface="Helvetica"/>
              </a:rPr>
              <a:t>The first video compression technique that is based on correlation</a:t>
            </a: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marL="342900" indent="-342900" algn="l">
              <a:buFont typeface="Arial" charset="0"/>
              <a:buChar char="•"/>
            </a:pPr>
            <a:r>
              <a:rPr lang="en-US" sz="2500" dirty="0"/>
              <a:t>A</a:t>
            </a:r>
            <a:r>
              <a:rPr lang="en-US" sz="2500" dirty="0" smtClean="0"/>
              <a:t> new way to evaluate the quality of a microscopy video based on statistical test </a:t>
            </a:r>
          </a:p>
        </p:txBody>
      </p:sp>
      <p:sp>
        <p:nvSpPr>
          <p:cNvPr id="2" name="Slide Number Placeholder 1"/>
          <p:cNvSpPr>
            <a:spLocks noGrp="1"/>
          </p:cNvSpPr>
          <p:nvPr>
            <p:ph type="sldNum" sz="quarter" idx="12"/>
          </p:nvPr>
        </p:nvSpPr>
        <p:spPr/>
        <p:txBody>
          <a:bodyPr/>
          <a:lstStyle/>
          <a:p>
            <a:fld id="{83D37755-D871-3243-875F-265DFA9F13A0}" type="slidenum">
              <a:rPr lang="en-US" smtClean="0"/>
              <a:t>43</a:t>
            </a:fld>
            <a:endParaRPr lang="en-US" dirty="0"/>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44</a:t>
            </a:fld>
            <a:endParaRPr lang="en-US" dirty="0"/>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45</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47</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48209" y="4959720"/>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48032"/>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50</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52</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53</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54</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56</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57</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59</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60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63</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64</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69</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70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71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72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73</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74</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75</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79</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82</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200" dirty="0" smtClean="0">
                <a:cs typeface="Helvetica"/>
              </a:rPr>
              <a:t>Generality</a:t>
            </a:r>
            <a:r>
              <a:rPr lang="en-US" sz="3000" dirty="0" smtClean="0">
                <a:cs typeface="Helvetica"/>
              </a:rPr>
              <a:t>:</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89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953736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90</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20478889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91</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1786345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94</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95</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96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97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98</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99</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27298</TotalTime>
  <Words>8062</Words>
  <Application>Microsoft Macintosh PowerPoint</Application>
  <PresentationFormat>On-screen Show (4:3)</PresentationFormat>
  <Paragraphs>1249</Paragraphs>
  <Slides>101</Slides>
  <Notes>97</Notes>
  <HiddenSlides>12</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6"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Extreme compression: image</vt:lpstr>
      <vt:lpstr>Motivating example</vt:lpstr>
      <vt:lpstr>Problem of interest</vt:lpstr>
      <vt:lpstr>Approach</vt:lpstr>
      <vt:lpstr>Approach</vt:lpstr>
      <vt:lpstr>Approach</vt:lpstr>
      <vt:lpstr>Approach</vt:lpstr>
      <vt:lpstr>Approach</vt:lpstr>
      <vt:lpstr>Approach</vt:lpstr>
      <vt:lpstr>Approach</vt:lpstr>
      <vt:lpstr>PowerPoint Presentation</vt:lpstr>
      <vt:lpstr>Contribution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Analysis-preserving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Extreme compression: video</vt:lpstr>
      <vt:lpstr>Motivating example</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1035</cp:revision>
  <dcterms:created xsi:type="dcterms:W3CDTF">2017-02-13T04:25:39Z</dcterms:created>
  <dcterms:modified xsi:type="dcterms:W3CDTF">2017-04-11T08:38:44Z</dcterms:modified>
</cp:coreProperties>
</file>